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1" Type="http://schemas.openxmlformats.org/officeDocument/2006/relationships/viewProps" Target="viewProps.xml" /><Relationship Id="rId40" Type="http://schemas.openxmlformats.org/officeDocument/2006/relationships/presProps" Target="presProps.xml" /><Relationship Id="rId1" Type="http://schemas.openxmlformats.org/officeDocument/2006/relationships/slideMaster" Target="slideMasters/slideMaster1.xml" /><Relationship Id="rId43" Type="http://schemas.openxmlformats.org/officeDocument/2006/relationships/tableStyles" Target="tableStyles.xml" /><Relationship Id="rId4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a:t>**Chemotherapy + Radiation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b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br/>
              </a:p>
              <a:p>
                <a:pPr lvl="0" indent="0" marL="0">
                  <a:buNone/>
                </a:pPr>
                <a:r>
                  <a:rPr/>
                  <a:t>Two different drug combinations can be used:</a:t>
                </a:r>
              </a:p>
              <a:p>
                <a:pPr lvl="0"/>
                <a:r>
                  <a:rPr/>
                  <a:t>FLOT</a:t>
                </a:r>
              </a:p>
              <a:p>
                <a:pPr lvl="0"/>
                <a:r>
                  <a:rPr/>
                  <a:t>FOLFOX</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is typically performed 4-8 weeks after therapy, once recovered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of the Esophagus and Gastroesophageal Junction</dc:title>
  <dc:creator/>
  <cp:keywords/>
  <dcterms:created xsi:type="dcterms:W3CDTF">2024-10-30T11:04:47Z</dcterms:created>
  <dcterms:modified xsi:type="dcterms:W3CDTF">2024-10-30T11:04:47Z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